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0" r:id="rId9"/>
    <p:sldId id="261" r:id="rId10"/>
    <p:sldId id="262" r:id="rId11"/>
    <p:sldId id="263" r:id="rId12"/>
    <p:sldId id="268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41" autoAdjust="0"/>
    <p:restoredTop sz="94660"/>
  </p:normalViewPr>
  <p:slideViewPr>
    <p:cSldViewPr>
      <p:cViewPr varScale="1">
        <p:scale>
          <a:sx n="69" d="100"/>
          <a:sy n="69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Nitrate </a:t>
            </a:r>
            <a:r>
              <a:rPr lang="en-US" dirty="0"/>
              <a:t>Levels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Nitrogen Levels</c:v>
                </c:pt>
              </c:strCache>
            </c:strRef>
          </c:tx>
          <c:cat>
            <c:strRef>
              <c:f>Sheet1!$A$2:$A$11</c:f>
              <c:strCache>
                <c:ptCount val="10"/>
                <c:pt idx="0">
                  <c:v>January</c:v>
                </c:pt>
                <c:pt idx="1">
                  <c:v>Febuaray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 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0.2</c:v>
                </c:pt>
                <c:pt idx="1">
                  <c:v>0.19500000000000006</c:v>
                </c:pt>
                <c:pt idx="2">
                  <c:v>0.19000000000000006</c:v>
                </c:pt>
                <c:pt idx="3">
                  <c:v>0.16000000000000006</c:v>
                </c:pt>
                <c:pt idx="4">
                  <c:v>0.14000000000000001</c:v>
                </c:pt>
                <c:pt idx="5">
                  <c:v>0.13</c:v>
                </c:pt>
                <c:pt idx="6">
                  <c:v>0.13</c:v>
                </c:pt>
                <c:pt idx="7">
                  <c:v>0.125</c:v>
                </c:pt>
                <c:pt idx="8">
                  <c:v>20</c:v>
                </c:pt>
                <c:pt idx="9">
                  <c:v>0.13</c:v>
                </c:pt>
              </c:numCache>
            </c:numRef>
          </c:val>
        </c:ser>
        <c:marker val="1"/>
        <c:axId val="100791424"/>
        <c:axId val="100793344"/>
      </c:lineChart>
      <c:catAx>
        <c:axId val="100791424"/>
        <c:scaling>
          <c:orientation val="minMax"/>
        </c:scaling>
        <c:axPos val="b"/>
        <c:tickLblPos val="nextTo"/>
        <c:crossAx val="100793344"/>
        <c:crosses val="autoZero"/>
        <c:auto val="1"/>
        <c:lblAlgn val="ctr"/>
        <c:lblOffset val="100"/>
      </c:catAx>
      <c:valAx>
        <c:axId val="100793344"/>
        <c:scaling>
          <c:orientation val="minMax"/>
        </c:scaling>
        <c:axPos val="l"/>
        <c:majorGridlines/>
        <c:numFmt formatCode="General" sourceLinked="1"/>
        <c:tickLblPos val="nextTo"/>
        <c:crossAx val="1007914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992283950617323"/>
          <c:y val="0.50787070066635542"/>
          <c:w val="0.22001543209876553"/>
          <c:h val="7.788198887176058E-2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17A46FA-0BDC-4154-A52E-872D65D9E532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56344E6-E32E-4FDC-BDC8-A93250798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.gc.ca/ceqg-rcqe/English/Html/GAAG_Nitrate_WQG.cfm" TargetMode="External"/><Relationship Id="rId2" Type="http://schemas.openxmlformats.org/officeDocument/2006/relationships/hyperlink" Target="http://freshaquarium.about.com/od/watercare/a/nitrates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Riverwood</a:t>
            </a:r>
            <a:r>
              <a:rPr lang="en-US" dirty="0" smtClean="0"/>
              <a:t> Mystery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Rick Barrett</a:t>
            </a:r>
          </a:p>
          <a:p>
            <a:r>
              <a:rPr lang="en-US" dirty="0" err="1" smtClean="0"/>
              <a:t>Mik</a:t>
            </a:r>
            <a:r>
              <a:rPr lang="en-US" dirty="0" smtClean="0"/>
              <a:t> </a:t>
            </a:r>
            <a:r>
              <a:rPr lang="en-US" dirty="0" err="1" smtClean="0"/>
              <a:t>Kloss</a:t>
            </a:r>
            <a:endParaRPr lang="en-US" dirty="0" smtClean="0"/>
          </a:p>
          <a:p>
            <a:r>
              <a:rPr lang="en-US" dirty="0" smtClean="0"/>
              <a:t>James </a:t>
            </a:r>
            <a:r>
              <a:rPr lang="en-US" dirty="0" err="1" smtClean="0"/>
              <a:t>Karasch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in Snake </a:t>
            </a:r>
            <a:r>
              <a:rPr lang="en-US" dirty="0" smtClean="0"/>
              <a:t>River died </a:t>
            </a:r>
            <a:r>
              <a:rPr lang="en-US" dirty="0" smtClean="0"/>
              <a:t>of nitrate poisoning, leaving hundreds of people in </a:t>
            </a:r>
            <a:r>
              <a:rPr lang="en-US" dirty="0" err="1" smtClean="0"/>
              <a:t>Riverwood</a:t>
            </a:r>
            <a:r>
              <a:rPr lang="en-US" dirty="0" smtClean="0"/>
              <a:t> disappointed and upset. A disaster that could’ve so easily been avoided</a:t>
            </a:r>
            <a:endParaRPr lang="en-US" dirty="0"/>
          </a:p>
        </p:txBody>
      </p:sp>
      <p:pic>
        <p:nvPicPr>
          <p:cNvPr id="3074" name="Picture 2" descr="http://www.harrycutting.com/graphics/photos/children/depressed-sad-child-J163-24-11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657600"/>
            <a:ext cx="2762250" cy="3409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best method of clean up we found is to simply wait it out. Keep people from drinking water anywhere along the stream.</a:t>
            </a:r>
            <a:endParaRPr lang="en-US" dirty="0"/>
          </a:p>
        </p:txBody>
      </p:sp>
      <p:pic>
        <p:nvPicPr>
          <p:cNvPr id="2050" name="Picture 2" descr="http://www.blm.gov/pgdata/etc/medialib/blm/id/rivers/Snake_River.Par.95068.Image.-1.-1.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124200"/>
            <a:ext cx="57150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Questions/Comments?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http://www.legis.state.wi.us/senate/sen11/news/images/ques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95400"/>
            <a:ext cx="70104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http://freshaquarium.about.com/od/watercare/a/nitrates.htm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http://www.ec.gc.ca/ceqg-rcqe/English/Html/GAAG_Nitrate_WQG.cfm</a:t>
            </a:r>
            <a:endParaRPr lang="en-US" dirty="0" smtClean="0"/>
          </a:p>
          <a:p>
            <a:r>
              <a:rPr lang="en-US" dirty="0" smtClean="0"/>
              <a:t>Chemistry: In the Community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caused the Fish Kill</a:t>
            </a:r>
          </a:p>
          <a:p>
            <a:r>
              <a:rPr lang="en-US" dirty="0" smtClean="0"/>
              <a:t>Facts</a:t>
            </a:r>
          </a:p>
          <a:p>
            <a:r>
              <a:rPr lang="en-US" dirty="0" smtClean="0"/>
              <a:t>Visuals</a:t>
            </a:r>
          </a:p>
          <a:p>
            <a:r>
              <a:rPr lang="en-US" dirty="0" smtClean="0"/>
              <a:t>Hypothesis</a:t>
            </a:r>
          </a:p>
          <a:p>
            <a:r>
              <a:rPr lang="en-US" dirty="0" smtClean="0"/>
              <a:t>Result</a:t>
            </a:r>
          </a:p>
          <a:p>
            <a:r>
              <a:rPr lang="en-US" dirty="0" smtClean="0"/>
              <a:t>Clean-Up</a:t>
            </a:r>
          </a:p>
          <a:p>
            <a:r>
              <a:rPr lang="en-US" dirty="0" smtClean="0"/>
              <a:t>How to prevent in the future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z.about.com/d/chemistry/1/0/G/d/tox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324100"/>
            <a:ext cx="4533900" cy="45339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Cause of Dead 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Nitrate contamination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Fertilizer possesses a high amount of Nitrate</a:t>
            </a:r>
          </a:p>
          <a:p>
            <a:r>
              <a:rPr lang="en-US" dirty="0" smtClean="0"/>
              <a:t>Nitrate doesn’t directly kill fish, it simply weakens their immune system, and disables their ability to reproduce; it does however, deprive the water of oxygen. Therefore, kills the fish</a:t>
            </a:r>
          </a:p>
          <a:p>
            <a:r>
              <a:rPr lang="en-US" dirty="0" smtClean="0"/>
              <a:t>Bi-product of bombs</a:t>
            </a:r>
          </a:p>
          <a:p>
            <a:r>
              <a:rPr lang="en-US" dirty="0" smtClean="0"/>
              <a:t>Water already claims a small amount of nitrate</a:t>
            </a:r>
          </a:p>
          <a:p>
            <a:r>
              <a:rPr lang="en-US" dirty="0" smtClean="0"/>
              <a:t>Canada’s pollution laws aren’t as strict as the United States’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Geographical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up stream from </a:t>
            </a:r>
            <a:r>
              <a:rPr lang="en-US" dirty="0" err="1" smtClean="0"/>
              <a:t>Riverwood</a:t>
            </a:r>
            <a:r>
              <a:rPr lang="en-US" dirty="0" smtClean="0"/>
              <a:t>, is the farm town “Farmville” </a:t>
            </a:r>
          </a:p>
          <a:p>
            <a:r>
              <a:rPr lang="en-US" dirty="0" smtClean="0"/>
              <a:t>Up north in Canada, there’s a bomb factory in the town called </a:t>
            </a:r>
            <a:r>
              <a:rPr lang="en-US" dirty="0" err="1" smtClean="0"/>
              <a:t>Hiro</a:t>
            </a:r>
            <a:r>
              <a:rPr lang="en-US" dirty="0" smtClean="0"/>
              <a:t>-</a:t>
            </a:r>
            <a:r>
              <a:rPr lang="en-US" dirty="0" err="1"/>
              <a:t>S</a:t>
            </a:r>
            <a:r>
              <a:rPr lang="en-US" dirty="0" err="1" smtClean="0"/>
              <a:t>hima</a:t>
            </a:r>
            <a:r>
              <a:rPr lang="en-US" dirty="0" smtClean="0"/>
              <a:t>-Eh’</a:t>
            </a:r>
          </a:p>
        </p:txBody>
      </p:sp>
      <p:pic>
        <p:nvPicPr>
          <p:cNvPr id="8194" name="Picture 2" descr="http://www.maniacworld.com/Tsar-Nuclear-Explo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962400"/>
            <a:ext cx="3419475" cy="2600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http://www.developing8.org/files/storage/uploads/2ndkwtl08/fertiliz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60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 descr="http://www.silentrock.org/infernal/images/bomb_facto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0"/>
            <a:ext cx="9144000" cy="792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facts we know, we can conclude that the people of Farmville, have been dumping fertilizer in the river. </a:t>
            </a:r>
            <a:r>
              <a:rPr lang="en-US" dirty="0"/>
              <a:t>A</a:t>
            </a:r>
            <a:r>
              <a:rPr lang="en-US" dirty="0" smtClean="0"/>
              <a:t>nd at the beginning of September, a storm came down through </a:t>
            </a:r>
            <a:r>
              <a:rPr lang="en-US" dirty="0" err="1" smtClean="0"/>
              <a:t>Riverwood</a:t>
            </a:r>
            <a:r>
              <a:rPr lang="en-US" dirty="0" smtClean="0"/>
              <a:t> from Canada, bringing the Nitrate pollution along with it. With the combined fertilizer and bomb plant contamination, the nitrate level grew to a dangerous point and…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79</TotalTime>
  <Words>266</Words>
  <Application>Microsoft Office PowerPoint</Application>
  <PresentationFormat>On-screen Show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Metro</vt:lpstr>
      <vt:lpstr>The Riverwood Mystery</vt:lpstr>
      <vt:lpstr>What’s Ahead</vt:lpstr>
      <vt:lpstr>Cause of Dead fish</vt:lpstr>
      <vt:lpstr>Facts </vt:lpstr>
      <vt:lpstr>Geographical Facts</vt:lpstr>
      <vt:lpstr>Slide 6</vt:lpstr>
      <vt:lpstr>Slide 7</vt:lpstr>
      <vt:lpstr>Slide 8</vt:lpstr>
      <vt:lpstr>Hypothesis</vt:lpstr>
      <vt:lpstr>Result</vt:lpstr>
      <vt:lpstr>Clean-up</vt:lpstr>
      <vt:lpstr>Questions/Comments?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Riverwood Mystery</dc:title>
  <dc:creator> </dc:creator>
  <cp:lastModifiedBy>Bradford Area School District</cp:lastModifiedBy>
  <cp:revision>11</cp:revision>
  <dcterms:created xsi:type="dcterms:W3CDTF">2010-03-10T13:34:17Z</dcterms:created>
  <dcterms:modified xsi:type="dcterms:W3CDTF">2010-03-15T11:55:14Z</dcterms:modified>
</cp:coreProperties>
</file>